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BCDD5"/>
          </a:solidFill>
        </a:fill>
      </a:tcStyle>
    </a:wholeTbl>
    <a:band2H>
      <a:tcTxStyle/>
      <a:tcStyle>
        <a:tcBdr/>
        <a:fill>
          <a:solidFill>
            <a:srgbClr val="E7E8EB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6CFCC"/>
          </a:solidFill>
        </a:fill>
      </a:tcStyle>
    </a:wholeTbl>
    <a:band2H>
      <a:tcTxStyle/>
      <a:tcStyle>
        <a:tcBdr/>
        <a:fill>
          <a:solidFill>
            <a:srgbClr val="FAE9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FCC"/>
          </a:solidFill>
        </a:fill>
      </a:tcStyle>
    </a:wholeTbl>
    <a:band2H>
      <a:tcTxStyle/>
      <a:tcStyle>
        <a:tcBdr/>
        <a:fill>
          <a:solidFill>
            <a:srgbClr val="FFF7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6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155</Words>
  <Application>Microsoft Macintosh PowerPoint</Application>
  <PresentationFormat>On-screen Show (4:3)</PresentationFormat>
  <Paragraphs>45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Vincent Verhoeven</cp:lastModifiedBy>
  <cp:revision>2</cp:revision>
  <dcterms:modified xsi:type="dcterms:W3CDTF">2017-03-14T16:11:26Z</dcterms:modified>
</cp:coreProperties>
</file>